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5865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06" autoAdjust="0"/>
    <p:restoredTop sz="94660"/>
  </p:normalViewPr>
  <p:slideViewPr>
    <p:cSldViewPr snapToGrid="0">
      <p:cViewPr varScale="1">
        <p:scale>
          <a:sx n="158" d="100"/>
          <a:sy n="158" d="100"/>
        </p:scale>
        <p:origin x="1748" y="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8358BAC-5130-4EF7-A9A3-1256BF761A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mic Sans MS" pitchFamily="66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0A739ED-7265-401D-8857-E41554F79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mic Sans MS" pitchFamily="66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66EDAB6-AD3F-482D-A1FF-109003FBA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pPr>
              <a:defRPr/>
            </a:pPr>
            <a:fld id="{655F3F25-942E-4478-AEB2-8C0C86F4B38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99457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A037CEC-A791-41BB-AE9E-62E225A2A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mic Sans MS" pitchFamily="66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C54EA2-F5A6-4C49-979E-9F31332A6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mic Sans MS" pitchFamily="66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54706ED-5F3B-41C6-8EAD-CC9F2A9FD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pPr>
              <a:defRPr/>
            </a:pPr>
            <a:fld id="{0FECA860-08E6-44D6-A6CC-4D41BF3D9D1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21551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7D0F016-5C89-4BD9-B1E3-D2B4AFE5C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mic Sans MS" pitchFamily="66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7879111-76EC-4946-9191-F8D00F7CE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mic Sans MS" pitchFamily="66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E77C302-34E5-4E70-996D-759AA7976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pPr>
              <a:defRPr/>
            </a:pPr>
            <a:fld id="{845B1712-FEEB-405A-AF04-BEFEB51B408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79816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D7046FE-2313-42F0-8271-15CE17FEE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mic Sans MS" pitchFamily="66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80B1FD1-7830-47F6-BB17-912B61BCD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mic Sans MS" pitchFamily="66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FBE53AE-A066-4728-9D86-997FDF7B0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pPr>
              <a:defRPr/>
            </a:pPr>
            <a:fld id="{58106FB6-41AC-41EB-AD19-83FE8AE6E30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60662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D3238DD-A5DB-41EC-8FB8-65BDABC0D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mic Sans MS" pitchFamily="66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FAE36E8-E7FD-49F7-BECF-5B3158C20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mic Sans MS" pitchFamily="66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6ED7AF1-A24A-48D8-9B7C-5B9BB65DC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pPr>
              <a:defRPr/>
            </a:pPr>
            <a:fld id="{E12B6956-677D-43A3-996B-25695098171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20403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97B88A0-ED26-4A43-94E1-E1686A536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mic Sans MS" pitchFamily="66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A7E8DF4-71DE-45FC-A9AF-F37BB3BD7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mic Sans MS" pitchFamily="66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8BBA941-A831-4A16-8EF4-7E2AFDDAB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pPr>
              <a:defRPr/>
            </a:pPr>
            <a:fld id="{9B1F2E77-F3B2-4B2C-8C4B-8BE521EA3B9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46025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CC58D95-1F35-45F5-91B5-AE02334966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mic Sans MS" pitchFamily="66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BCE7458-69EC-4109-BE0B-FF2226DFC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mic Sans MS" pitchFamily="66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794ECFB-D9F9-444E-B525-4FD80038B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pPr>
              <a:defRPr/>
            </a:pPr>
            <a:fld id="{17643DC4-5EBB-410F-BF75-F50E07ECE6C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47174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F4D9802-8F6B-4A93-B4F4-88B0305AF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mic Sans MS" pitchFamily="66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693D69D-D2D8-490E-9AC2-CB7A9B556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mic Sans MS" pitchFamily="66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E217A36-18EF-47A5-B2AD-6ABE3CB8B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pPr>
              <a:defRPr/>
            </a:pPr>
            <a:fld id="{92E5E6E3-46F7-4CE1-BB25-E48E5CBCA6A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88638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ADF07C0-84D8-400F-96DE-7960A37A5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mic Sans MS" pitchFamily="66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168E097-7CF9-4C5A-A760-D7EC5BE34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mic Sans MS" pitchFamily="66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1DF11A5-CD2B-4277-91FE-A1E48BD9A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pPr>
              <a:defRPr/>
            </a:pPr>
            <a:fld id="{C66AC37D-CB0D-410C-BA14-3D9C562C03E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25725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0415BE3-C979-42F6-AF9A-2BC373335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mic Sans MS" pitchFamily="66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301D0AA-725E-4884-B178-57D152FE5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mic Sans MS" pitchFamily="66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60E871B-4C41-420A-A021-E412F3A67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pPr>
              <a:defRPr/>
            </a:pPr>
            <a:fld id="{D5E37A8F-9CB9-47FA-95BE-A7ABF97F88F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30079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3AC1D90-4E75-449E-9EA9-6F0EEABEB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mic Sans MS" pitchFamily="66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568E727-462D-4BF4-9E8D-BAABFF87A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mic Sans MS" pitchFamily="66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FB22C76-3ECD-495D-8F8C-1122843ED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pPr>
              <a:defRPr/>
            </a:pPr>
            <a:fld id="{65166B07-77C0-431F-95E1-DBDD9A90215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81029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タイトル プレースホルダー 1">
            <a:extLst>
              <a:ext uri="{FF2B5EF4-FFF2-40B4-BE49-F238E27FC236}">
                <a16:creationId xmlns:a16="http://schemas.microsoft.com/office/drawing/2014/main" id="{14910FD2-04C4-43A8-91AF-0E8CC584F98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5123" name="テキスト プレースホルダー 2">
            <a:extLst>
              <a:ext uri="{FF2B5EF4-FFF2-40B4-BE49-F238E27FC236}">
                <a16:creationId xmlns:a16="http://schemas.microsoft.com/office/drawing/2014/main" id="{D2C84E39-F11D-40F6-8C8C-6DF3EF7C41D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CFB9133-1005-407C-B253-44BD9F0EBE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1F418E5-2A7B-43B4-B06A-4B694D49C6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0DB4B40-3655-4DFD-882F-88DB69ECEE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CC4D2E3-D48F-4F27-B79C-110B11C9787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60885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タイトル 1">
            <a:extLst>
              <a:ext uri="{FF2B5EF4-FFF2-40B4-BE49-F238E27FC236}">
                <a16:creationId xmlns:a16="http://schemas.microsoft.com/office/drawing/2014/main" id="{DF47EB0E-0779-4F19-A93F-3AF674E33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配慮検討シート</a:t>
            </a:r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9FF37F65-9DE1-4674-A14D-F2FA72BD2D1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338722"/>
              </p:ext>
            </p:extLst>
          </p:nvPr>
        </p:nvGraphicFramePr>
        <p:xfrm>
          <a:off x="175226" y="1443387"/>
          <a:ext cx="8793547" cy="49129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17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17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17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0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71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4465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dirty="0">
                          <a:solidFill>
                            <a:schemeClr val="tx1"/>
                          </a:solidFill>
                        </a:rPr>
                        <a:t>症状</a:t>
                      </a:r>
                      <a:endParaRPr kumimoji="1" lang="en-US" altLang="ja-JP" sz="20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2000" b="0" dirty="0">
                          <a:solidFill>
                            <a:schemeClr val="tx1"/>
                          </a:solidFill>
                        </a:rPr>
                        <a:t>（プロブレム）</a:t>
                      </a:r>
                    </a:p>
                  </a:txBody>
                  <a:tcPr marL="91438" marR="914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dirty="0">
                          <a:solidFill>
                            <a:schemeClr val="tx1"/>
                          </a:solidFill>
                        </a:rPr>
                        <a:t>安全配慮</a:t>
                      </a:r>
                      <a:endParaRPr kumimoji="1" lang="en-US" altLang="ja-JP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38" marR="914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>
                          <a:solidFill>
                            <a:schemeClr val="tx1"/>
                          </a:solidFill>
                        </a:rPr>
                        <a:t>Reasonable</a:t>
                      </a:r>
                    </a:p>
                    <a:p>
                      <a:pPr algn="ctr"/>
                      <a:r>
                        <a:rPr kumimoji="1" lang="en-US" altLang="ja-JP" sz="2000" b="0" dirty="0">
                          <a:solidFill>
                            <a:schemeClr val="tx1"/>
                          </a:solidFill>
                        </a:rPr>
                        <a:t>accommodation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38" marR="914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要求業務の</a:t>
                      </a:r>
                    </a:p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大幅な変更</a:t>
                      </a:r>
                    </a:p>
                  </a:txBody>
                  <a:tcPr marL="91438" marR="914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239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28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病状悪化</a:t>
                      </a:r>
                      <a:endParaRPr kumimoji="1" lang="en-US" altLang="ja-JP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38" marR="914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事故</a:t>
                      </a:r>
                    </a:p>
                  </a:txBody>
                  <a:tcPr marL="91438" marR="914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5296">
                <a:tc>
                  <a:txBody>
                    <a:bodyPr/>
                    <a:lstStyle/>
                    <a:p>
                      <a:pPr algn="ctr"/>
                      <a:endParaRPr kumimoji="1" lang="ja-JP" altLang="en-US" sz="2800" b="0" dirty="0"/>
                    </a:p>
                  </a:txBody>
                  <a:tcPr marL="91438" marR="914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b="0" dirty="0"/>
                    </a:p>
                  </a:txBody>
                  <a:tcPr marL="91438" marR="914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b="0" dirty="0"/>
                    </a:p>
                  </a:txBody>
                  <a:tcPr marL="91438" marR="914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b="0" dirty="0"/>
                    </a:p>
                  </a:txBody>
                  <a:tcPr marL="91438" marR="914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b="0" dirty="0"/>
                    </a:p>
                  </a:txBody>
                  <a:tcPr marL="91438" marR="914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5920">
                <a:tc>
                  <a:txBody>
                    <a:bodyPr/>
                    <a:lstStyle/>
                    <a:p>
                      <a:pPr algn="ctr"/>
                      <a:endParaRPr kumimoji="1" lang="ja-JP" altLang="en-US" sz="2800" b="0" dirty="0"/>
                    </a:p>
                  </a:txBody>
                  <a:tcPr marL="91438" marR="914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b="0" dirty="0"/>
                    </a:p>
                  </a:txBody>
                  <a:tcPr marL="91438" marR="914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b="0" dirty="0"/>
                    </a:p>
                  </a:txBody>
                  <a:tcPr marL="91438" marR="914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b="0" dirty="0"/>
                    </a:p>
                  </a:txBody>
                  <a:tcPr marL="91438" marR="914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b="0" dirty="0"/>
                    </a:p>
                  </a:txBody>
                  <a:tcPr marL="91438" marR="914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2414">
                <a:tc>
                  <a:txBody>
                    <a:bodyPr/>
                    <a:lstStyle/>
                    <a:p>
                      <a:pPr algn="ctr"/>
                      <a:endParaRPr kumimoji="1" lang="ja-JP" altLang="en-US" sz="2800" b="0" dirty="0"/>
                    </a:p>
                  </a:txBody>
                  <a:tcPr marL="91438" marR="914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b="0"/>
                    </a:p>
                  </a:txBody>
                  <a:tcPr marL="91438" marR="914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b="0" dirty="0"/>
                    </a:p>
                  </a:txBody>
                  <a:tcPr marL="91438" marR="914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b="0" dirty="0"/>
                    </a:p>
                  </a:txBody>
                  <a:tcPr marL="91438" marR="914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b="0" dirty="0"/>
                    </a:p>
                  </a:txBody>
                  <a:tcPr marL="91438" marR="914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38461">
                <a:tc>
                  <a:txBody>
                    <a:bodyPr/>
                    <a:lstStyle/>
                    <a:p>
                      <a:pPr algn="ctr"/>
                      <a:endParaRPr kumimoji="1" lang="ja-JP" altLang="en-US" sz="2800" b="0" dirty="0"/>
                    </a:p>
                  </a:txBody>
                  <a:tcPr marL="91438" marR="914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b="0"/>
                    </a:p>
                  </a:txBody>
                  <a:tcPr marL="91438" marR="914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b="0" dirty="0"/>
                    </a:p>
                  </a:txBody>
                  <a:tcPr marL="91438" marR="914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b="0" dirty="0"/>
                    </a:p>
                  </a:txBody>
                  <a:tcPr marL="91438" marR="914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b="0" dirty="0"/>
                    </a:p>
                  </a:txBody>
                  <a:tcPr marL="91438" marR="914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1317845"/>
                  </a:ext>
                </a:extLst>
              </a:tr>
              <a:tr h="764168">
                <a:tc>
                  <a:txBody>
                    <a:bodyPr/>
                    <a:lstStyle/>
                    <a:p>
                      <a:pPr algn="ctr"/>
                      <a:endParaRPr kumimoji="1" lang="ja-JP" altLang="en-US" sz="2800" b="0" dirty="0"/>
                    </a:p>
                  </a:txBody>
                  <a:tcPr marL="91438" marR="914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b="0"/>
                    </a:p>
                  </a:txBody>
                  <a:tcPr marL="91438" marR="914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b="0" dirty="0"/>
                    </a:p>
                  </a:txBody>
                  <a:tcPr marL="91438" marR="914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b="0" dirty="0"/>
                    </a:p>
                  </a:txBody>
                  <a:tcPr marL="91438" marR="914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b="0" dirty="0"/>
                    </a:p>
                  </a:txBody>
                  <a:tcPr marL="91438" marR="914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2190884"/>
                  </a:ext>
                </a:extLst>
              </a:tr>
            </a:tbl>
          </a:graphicData>
        </a:graphic>
      </p:graphicFrame>
      <p:sp>
        <p:nvSpPr>
          <p:cNvPr id="114725" name="スライド番号プレースホルダー 3">
            <a:extLst>
              <a:ext uri="{FF2B5EF4-FFF2-40B4-BE49-F238E27FC236}">
                <a16:creationId xmlns:a16="http://schemas.microsoft.com/office/drawing/2014/main" id="{11323285-6EF0-43EB-908F-775EE526963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0C0F0B8-944F-4A16-AAB4-01386B864660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omic Sans MS" panose="030F0702030302020204" pitchFamily="66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omic Sans MS" panose="030F0702030302020204" pitchFamily="66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7102497"/>
      </p:ext>
    </p:extLst>
  </p:cSld>
  <p:clrMapOvr>
    <a:masterClrMapping/>
  </p:clrMapOvr>
</p:sld>
</file>

<file path=ppt/theme/theme1.xml><?xml version="1.0" encoding="utf-8"?>
<a:theme xmlns:a="http://schemas.openxmlformats.org/drawingml/2006/main" name="7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</TotalTime>
  <Words>21</Words>
  <Application>Microsoft Office PowerPoint</Application>
  <PresentationFormat>画面に合わせる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Comic Sans MS</vt:lpstr>
      <vt:lpstr>7_Office ​​テーマ</vt:lpstr>
      <vt:lpstr>配慮検討シート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配慮検討シート</dc:title>
  <dc:creator>立石清一郎</dc:creator>
  <cp:lastModifiedBy>立石清一郎</cp:lastModifiedBy>
  <cp:revision>4</cp:revision>
  <dcterms:created xsi:type="dcterms:W3CDTF">2021-09-28T13:38:16Z</dcterms:created>
  <dcterms:modified xsi:type="dcterms:W3CDTF">2022-05-18T11:16:42Z</dcterms:modified>
</cp:coreProperties>
</file>